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21AAA65-695F-4ABB-9312-C649DE8EB7FB}" type="datetimeFigureOut">
              <a:rPr lang="en-US" smtClean="0"/>
              <a:t>4/22/2014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2F3E58F-9989-4AEA-A210-57D453FDEC3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21AAA65-695F-4ABB-9312-C649DE8EB7FB}" type="datetimeFigureOut">
              <a:rPr lang="en-US" smtClean="0"/>
              <a:t>4/22/2014</a:t>
            </a:fld>
            <a:endParaRPr lang="en-US"/>
          </a:p>
        </p:txBody>
      </p:sp>
      <p:sp>
        <p:nvSpPr>
          <p:cNvPr id="9" name="Slide Number Placeholder 8"/>
          <p:cNvSpPr>
            <a:spLocks noGrp="1"/>
          </p:cNvSpPr>
          <p:nvPr>
            <p:ph type="sldNum" sz="quarter" idx="15"/>
          </p:nvPr>
        </p:nvSpPr>
        <p:spPr/>
        <p:txBody>
          <a:bodyPr rtlCol="0"/>
          <a:lstStyle/>
          <a:p>
            <a:fld id="{72F3E58F-9989-4AEA-A210-57D453FDEC3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21AAA65-695F-4ABB-9312-C649DE8EB7FB}" type="datetimeFigureOut">
              <a:rPr lang="en-US" smtClean="0"/>
              <a:t>4/22/2014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2F3E58F-9989-4AEA-A210-57D453FDEC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1AAA65-695F-4ABB-9312-C649DE8EB7FB}"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F3E58F-9989-4AEA-A210-57D453FDEC3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21AAA65-695F-4ABB-9312-C649DE8EB7FB}"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F3E58F-9989-4AEA-A210-57D453FDEC3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21AAA65-695F-4ABB-9312-C649DE8EB7FB}" type="datetimeFigureOut">
              <a:rPr lang="en-US" smtClean="0"/>
              <a:t>4/22/2014</a:t>
            </a:fld>
            <a:endParaRPr lang="en-US"/>
          </a:p>
        </p:txBody>
      </p:sp>
      <p:sp>
        <p:nvSpPr>
          <p:cNvPr id="7" name="Slide Number Placeholder 6"/>
          <p:cNvSpPr>
            <a:spLocks noGrp="1"/>
          </p:cNvSpPr>
          <p:nvPr>
            <p:ph type="sldNum" sz="quarter" idx="11"/>
          </p:nvPr>
        </p:nvSpPr>
        <p:spPr/>
        <p:txBody>
          <a:bodyPr rtlCol="0"/>
          <a:lstStyle/>
          <a:p>
            <a:fld id="{72F3E58F-9989-4AEA-A210-57D453FDEC3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AAA65-695F-4ABB-9312-C649DE8EB7FB}"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F3E58F-9989-4AEA-A210-57D453FDEC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21AAA65-695F-4ABB-9312-C649DE8EB7FB}" type="datetimeFigureOut">
              <a:rPr lang="en-US" smtClean="0"/>
              <a:t>4/22/2014</a:t>
            </a:fld>
            <a:endParaRPr lang="en-US"/>
          </a:p>
        </p:txBody>
      </p:sp>
      <p:sp>
        <p:nvSpPr>
          <p:cNvPr id="22" name="Slide Number Placeholder 21"/>
          <p:cNvSpPr>
            <a:spLocks noGrp="1"/>
          </p:cNvSpPr>
          <p:nvPr>
            <p:ph type="sldNum" sz="quarter" idx="15"/>
          </p:nvPr>
        </p:nvSpPr>
        <p:spPr/>
        <p:txBody>
          <a:bodyPr rtlCol="0"/>
          <a:lstStyle/>
          <a:p>
            <a:fld id="{72F3E58F-9989-4AEA-A210-57D453FDEC3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21AAA65-695F-4ABB-9312-C649DE8EB7FB}" type="datetimeFigureOut">
              <a:rPr lang="en-US" smtClean="0"/>
              <a:t>4/22/2014</a:t>
            </a:fld>
            <a:endParaRPr lang="en-US"/>
          </a:p>
        </p:txBody>
      </p:sp>
      <p:sp>
        <p:nvSpPr>
          <p:cNvPr id="18" name="Slide Number Placeholder 17"/>
          <p:cNvSpPr>
            <a:spLocks noGrp="1"/>
          </p:cNvSpPr>
          <p:nvPr>
            <p:ph type="sldNum" sz="quarter" idx="11"/>
          </p:nvPr>
        </p:nvSpPr>
        <p:spPr/>
        <p:txBody>
          <a:bodyPr rtlCol="0"/>
          <a:lstStyle/>
          <a:p>
            <a:fld id="{72F3E58F-9989-4AEA-A210-57D453FDEC3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21AAA65-695F-4ABB-9312-C649DE8EB7FB}" type="datetimeFigureOut">
              <a:rPr lang="en-US" smtClean="0"/>
              <a:t>4/22/2014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F3E58F-9989-4AEA-A210-57D453FDEC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f0FeNdB2GD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1FWUC6d-EF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gNV9U2agO3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Ri76jMiI9_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Math Literature Units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Kites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Read pages 18-21 and answer the following questions.</a:t>
            </a:r>
            <a:endParaRPr lang="en-US" dirty="0" smtClean="0"/>
          </a:p>
          <a:p>
            <a:pPr lvl="0"/>
            <a:r>
              <a:rPr lang="en-US" dirty="0" smtClean="0"/>
              <a:t>A basketball court is 94 feet long and 50 feet wide. How does the size of the </a:t>
            </a:r>
            <a:r>
              <a:rPr lang="en-US" dirty="0" err="1" smtClean="0"/>
              <a:t>MegaBite</a:t>
            </a:r>
            <a:r>
              <a:rPr lang="en-US" dirty="0" smtClean="0"/>
              <a:t> compare to the size of a basketball </a:t>
            </a:r>
            <a:r>
              <a:rPr lang="en-US" dirty="0" smtClean="0"/>
              <a:t>court</a:t>
            </a:r>
          </a:p>
          <a:p>
            <a:pPr lvl="0"/>
            <a:r>
              <a:rPr lang="en-US" dirty="0" smtClean="0"/>
              <a:t>The </a:t>
            </a:r>
            <a:r>
              <a:rPr lang="en-US" dirty="0" smtClean="0"/>
              <a:t>world’s smallest kite is 5/16 inch by 6/16 inch. See if you can create a smaller kite. Does it fly? </a:t>
            </a:r>
          </a:p>
          <a:p>
            <a:pPr lvl="0"/>
            <a:r>
              <a:rPr lang="en-US" dirty="0" smtClean="0"/>
              <a:t>About how many times longer than the </a:t>
            </a:r>
            <a:r>
              <a:rPr lang="en-US" dirty="0" err="1" smtClean="0"/>
              <a:t>MegaBite</a:t>
            </a:r>
            <a:r>
              <a:rPr lang="en-US" dirty="0" smtClean="0"/>
              <a:t> is the </a:t>
            </a:r>
            <a:r>
              <a:rPr lang="en-US" dirty="0" err="1" smtClean="0"/>
              <a:t>Cracken</a:t>
            </a:r>
            <a:r>
              <a:rPr lang="en-US" dirty="0" smtClean="0"/>
              <a:t>? </a:t>
            </a:r>
          </a:p>
          <a:p>
            <a:pPr lvl="0"/>
            <a:r>
              <a:rPr lang="en-US" dirty="0" smtClean="0"/>
              <a:t>In 2003, a 192-foot-long train of 230 kites was flown to set a Guinness World Record. On average, how many inches apart were the kites? </a:t>
            </a:r>
          </a:p>
          <a:p>
            <a:r>
              <a:rPr lang="en-US" dirty="0" smtClean="0"/>
              <a:t>Look in the Guinness World Records to find what other records have been set related to kites.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Convex or Deltoid?</a:t>
            </a:r>
            <a:endParaRPr lang="en-US" dirty="0"/>
          </a:p>
        </p:txBody>
      </p:sp>
      <p:sp>
        <p:nvSpPr>
          <p:cNvPr id="2" name="Content Placeholder 1"/>
          <p:cNvSpPr>
            <a:spLocks noGrp="1"/>
          </p:cNvSpPr>
          <p:nvPr>
            <p:ph sz="quarter" idx="1"/>
          </p:nvPr>
        </p:nvSpPr>
        <p:spPr/>
        <p:txBody>
          <a:bodyPr>
            <a:normAutofit/>
          </a:bodyPr>
          <a:lstStyle/>
          <a:p>
            <a:r>
              <a:rPr lang="en-US" dirty="0" smtClean="0"/>
              <a:t>Read page 22 and answer the following question.</a:t>
            </a:r>
          </a:p>
          <a:p>
            <a:r>
              <a:rPr lang="en-US" dirty="0" smtClean="0"/>
              <a:t> </a:t>
            </a:r>
          </a:p>
          <a:p>
            <a:r>
              <a:rPr lang="en-US" dirty="0" smtClean="0"/>
              <a:t>What is the difference between a convex quadrilateral and a deltoid?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Area of a Kite</a:t>
            </a:r>
            <a:endParaRPr lang="en-US" dirty="0"/>
          </a:p>
        </p:txBody>
      </p:sp>
      <p:sp>
        <p:nvSpPr>
          <p:cNvPr id="2" name="Content Placeholder 1"/>
          <p:cNvSpPr>
            <a:spLocks noGrp="1"/>
          </p:cNvSpPr>
          <p:nvPr>
            <p:ph sz="quarter" idx="1"/>
          </p:nvPr>
        </p:nvSpPr>
        <p:spPr/>
        <p:txBody>
          <a:bodyPr/>
          <a:lstStyle/>
          <a:p>
            <a:r>
              <a:rPr lang="en-US" b="1" dirty="0" smtClean="0"/>
              <a:t>Investigate the Area of a Kite</a:t>
            </a:r>
            <a:endParaRPr lang="en-US" dirty="0" smtClean="0"/>
          </a:p>
          <a:p>
            <a:r>
              <a:rPr lang="en-US" b="1" dirty="0" smtClean="0"/>
              <a:t>Directions: </a:t>
            </a:r>
            <a:r>
              <a:rPr lang="en-US" dirty="0" smtClean="0"/>
              <a:t>Follow the directions on page 23.</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Fly A Kite</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a:t>
            </a:r>
            <a:r>
              <a:rPr lang="en-US" dirty="0" smtClean="0"/>
              <a:t>first kites were thought to have been flown in China between 2,500 and 3,000 years ago. Legend has it that a Chinese farmer got the idea for a kite when the wind blew off his hat, and he managed to grab one of the hat’s tie-strings. Kites were later introduced in Japan. Kites play an important role in Japan’s culture. In Japan and all around the world, many different kinds of kites are flown for a number of reasons. In this center, you will learn about geometric shapes or polygons.  You will look at the geometric shapes or polygons used to make kites. </a:t>
            </a:r>
          </a:p>
          <a:p>
            <a:r>
              <a:rPr lang="en-US" dirty="0" smtClean="0"/>
              <a:t>Kites were also used to measure and track the weather. For many years, meteorologist used kites to carry instruments into the atmosphere to make weather measurements. In this center, you will also work as a meteorologist by studying distances on number lines and a coordinate plane.</a:t>
            </a:r>
          </a:p>
          <a:p>
            <a:r>
              <a:rPr lang="en-US" dirty="0" smtClean="0"/>
              <a:t>	Begin your center by doing a picture walk through your guidebook.  Look at the pictures, read the captions, and write down some questions you have and hope to have answered after completing this center.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Kite?</a:t>
            </a:r>
            <a:endParaRPr lang="en-US" dirty="0"/>
          </a:p>
        </p:txBody>
      </p:sp>
      <p:sp>
        <p:nvSpPr>
          <p:cNvPr id="3" name="Content Placeholder 2"/>
          <p:cNvSpPr>
            <a:spLocks noGrp="1"/>
          </p:cNvSpPr>
          <p:nvPr>
            <p:ph sz="quarter" idx="1"/>
          </p:nvPr>
        </p:nvSpPr>
        <p:spPr/>
        <p:txBody>
          <a:bodyPr>
            <a:normAutofit/>
          </a:bodyPr>
          <a:lstStyle/>
          <a:p>
            <a:r>
              <a:rPr lang="en-US" b="1" u="sng" dirty="0" smtClean="0">
                <a:hlinkClick r:id="rId2"/>
              </a:rPr>
              <a:t>http://www.youtube.com/watch?v=f0FeNdB2GDY</a:t>
            </a:r>
            <a:endParaRPr lang="en-US" dirty="0" smtClean="0"/>
          </a:p>
          <a:p>
            <a:r>
              <a:rPr lang="en-US" dirty="0" smtClean="0"/>
              <a:t>A kite is formally defined as a convex quadrilateral with two adjacent sides. Kites have diagonals that are perpendicular to each other. Draw a kite in the space below based on that definition</a:t>
            </a:r>
            <a:r>
              <a:rPr lang="en-US" dirty="0" smtClean="0"/>
              <a:t>.</a:t>
            </a:r>
          </a:p>
          <a:p>
            <a:r>
              <a:rPr lang="en-US" dirty="0" smtClean="0"/>
              <a:t>If a kite must have two pairs of equal adjacent sides, and a square has four equal sides and four right angles, can a kite be a square? ________ Draw a picture in the space provided to support your answer.</a:t>
            </a:r>
          </a:p>
          <a:p>
            <a:endParaRPr lang="en-US" dirty="0" smtClean="0"/>
          </a:p>
          <a:p>
            <a:pPr lvl="0"/>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Kite? (cont.)</a:t>
            </a:r>
            <a:endParaRPr lang="en-US" dirty="0"/>
          </a:p>
        </p:txBody>
      </p:sp>
      <p:sp>
        <p:nvSpPr>
          <p:cNvPr id="3" name="Content Placeholder 2"/>
          <p:cNvSpPr>
            <a:spLocks noGrp="1"/>
          </p:cNvSpPr>
          <p:nvPr>
            <p:ph sz="quarter" idx="1"/>
          </p:nvPr>
        </p:nvSpPr>
        <p:spPr/>
        <p:txBody>
          <a:bodyPr>
            <a:normAutofit/>
          </a:bodyPr>
          <a:lstStyle/>
          <a:p>
            <a:r>
              <a:rPr lang="en-US" dirty="0" smtClean="0"/>
              <a:t>If a rhombus must have two pairs of parallel sides and all sides must be equal, can a rhombus be a kite? ________ Draw a picture in the space provided to support your answer.</a:t>
            </a:r>
          </a:p>
          <a:p>
            <a:pPr>
              <a:buNone/>
            </a:pPr>
            <a:endParaRPr lang="en-US" dirty="0" smtClean="0"/>
          </a:p>
          <a:p>
            <a:r>
              <a:rPr lang="en-US" dirty="0" smtClean="0"/>
              <a:t>The shapes you drew on the previous page are polygons. Polygons are closed figures made up of line segments. Based on that definition, can you draw some other polygons in the space below?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Hamamatsu Kite Festival</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 </a:t>
            </a:r>
            <a:r>
              <a:rPr lang="en-US" b="1" u="sng" dirty="0" smtClean="0">
                <a:hlinkClick r:id="rId2"/>
              </a:rPr>
              <a:t>http://www.youtube.com/watch?v=1FWUC6d-EFI</a:t>
            </a:r>
            <a:endParaRPr lang="en-US" dirty="0" smtClean="0"/>
          </a:p>
          <a:p>
            <a:r>
              <a:rPr lang="en-US" b="1" dirty="0" smtClean="0"/>
              <a:t>Read pages 4-7 and answer the following questions.</a:t>
            </a:r>
            <a:endParaRPr lang="en-US" dirty="0" smtClean="0"/>
          </a:p>
          <a:p>
            <a:pPr lvl="0"/>
            <a:r>
              <a:rPr lang="en-US" dirty="0" smtClean="0"/>
              <a:t>What shape is being used to fly the kites shown in the video and in the picture on page 4? _________________ What are the attributes of that shape?_____________________________________ __________________________________________________________________________________________________________________________</a:t>
            </a:r>
          </a:p>
          <a:p>
            <a:r>
              <a:rPr lang="en-US" dirty="0" smtClean="0"/>
              <a:t> </a:t>
            </a:r>
          </a:p>
          <a:p>
            <a:pPr lvl="0"/>
            <a:r>
              <a:rPr lang="en-US" dirty="0" smtClean="0"/>
              <a:t>What shape is being used to fly the kite shown in the picture on page 7? _________________ What are the attributes of that shape?_________________________________________________________________________________________________________________________________________________________________________________</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smtClean="0"/>
              <a:t>Read Pages 8-11 and answer the following questions</a:t>
            </a:r>
            <a:endParaRPr lang="en-US" dirty="0" smtClean="0"/>
          </a:p>
          <a:p>
            <a:pPr lvl="0"/>
            <a:r>
              <a:rPr lang="en-US" dirty="0" smtClean="0"/>
              <a:t>In China, the earliest kites were made of what material? ______</a:t>
            </a:r>
          </a:p>
          <a:p>
            <a:r>
              <a:rPr lang="en-US" dirty="0" smtClean="0"/>
              <a:t>_____________________________________________________________</a:t>
            </a:r>
          </a:p>
          <a:p>
            <a:pPr lvl="0"/>
            <a:r>
              <a:rPr lang="en-US" dirty="0" smtClean="0"/>
              <a:t>They were probably used in religious ceremonies and were thought to scare away evil spirits and bring __________________.</a:t>
            </a:r>
          </a:p>
          <a:p>
            <a:pPr lvl="0"/>
            <a:r>
              <a:rPr lang="en-US" dirty="0" smtClean="0"/>
              <a:t>How were kites introduced into Japan? ______________________</a:t>
            </a:r>
          </a:p>
          <a:p>
            <a:r>
              <a:rPr lang="en-US" dirty="0" smtClean="0"/>
              <a:t>_____________________________________________________________</a:t>
            </a:r>
          </a:p>
          <a:p>
            <a:pPr lvl="0"/>
            <a:r>
              <a:rPr lang="en-US" dirty="0" smtClean="0"/>
              <a:t>A Chinese philosopher name Mo </a:t>
            </a:r>
            <a:r>
              <a:rPr lang="en-US" dirty="0" err="1" smtClean="0"/>
              <a:t>Zi</a:t>
            </a:r>
            <a:r>
              <a:rPr lang="en-US" dirty="0" smtClean="0"/>
              <a:t> spent ____________________ making a wooden flying hawk, only to have it break after ______________________.</a:t>
            </a:r>
          </a:p>
          <a:p>
            <a:pPr lvl="0"/>
            <a:r>
              <a:rPr lang="en-US" dirty="0" smtClean="0"/>
              <a:t>Who made a bird-shaped kite that could fly up to three days?</a:t>
            </a:r>
          </a:p>
          <a:p>
            <a:r>
              <a:rPr lang="en-US" dirty="0" smtClean="0"/>
              <a:t>____________________________________________________________</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Kite Fishing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u="sng" dirty="0" smtClean="0">
                <a:hlinkClick r:id="rId2"/>
              </a:rPr>
              <a:t>http://www.youtube.com/watch?v=gNV9U2agO3Y</a:t>
            </a:r>
            <a:endParaRPr lang="en-US" sz="2800" dirty="0" smtClean="0"/>
          </a:p>
          <a:p>
            <a:endParaRPr lang="en-US" sz="2800" dirty="0" smtClean="0"/>
          </a:p>
          <a:p>
            <a:pPr lvl="0"/>
            <a:r>
              <a:rPr lang="en-US" sz="2800" dirty="0" smtClean="0"/>
              <a:t>If General Han </a:t>
            </a:r>
            <a:r>
              <a:rPr lang="en-US" sz="2800" dirty="0" err="1" smtClean="0"/>
              <a:t>Hsin</a:t>
            </a:r>
            <a:r>
              <a:rPr lang="en-US" sz="2800" dirty="0" smtClean="0"/>
              <a:t> flew a kite over an enemy palace and then measured the string of the kite to be 200 feet, how long would they have to make the tunnel? _______________________________</a:t>
            </a:r>
          </a:p>
          <a:p>
            <a:pPr lvl="0"/>
            <a:r>
              <a:rPr lang="en-US" sz="2800" dirty="0" smtClean="0"/>
              <a:t>How are the Japanese using kites in the picture on page 10?</a:t>
            </a:r>
          </a:p>
          <a:p>
            <a:pPr lvl="0"/>
            <a:r>
              <a:rPr lang="en-US" sz="2800" dirty="0" smtClean="0"/>
              <a:t>Page </a:t>
            </a:r>
            <a:r>
              <a:rPr lang="en-US" sz="2800" dirty="0" smtClean="0"/>
              <a:t>10-11 mention several ways in which kites have been used. Come up with some ideas of your own in which kites can be useful.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Meteorologists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b="1" dirty="0" smtClean="0"/>
              <a:t>Read pages 12-13 and answer the following questions. </a:t>
            </a:r>
            <a:endParaRPr lang="en-US" dirty="0" smtClean="0"/>
          </a:p>
          <a:p>
            <a:r>
              <a:rPr lang="en-US" dirty="0" smtClean="0"/>
              <a:t>As you have learned, kites were once used by meteorologist to measure and track the weather. Use the space below to create a map. Draw an x-axis with a range of -10 to +10. Draw a y-axis with a range of -12 to +12. Plot and label the following weather stations using the points provided.</a:t>
            </a:r>
          </a:p>
          <a:p>
            <a:r>
              <a:rPr lang="en-US" dirty="0" smtClean="0"/>
              <a:t> </a:t>
            </a:r>
          </a:p>
          <a:p>
            <a:r>
              <a:rPr lang="en-US" dirty="0" smtClean="0"/>
              <a:t>Ellendale, ND (-4, 11) </a:t>
            </a:r>
            <a:endParaRPr lang="en-US" dirty="0" smtClean="0"/>
          </a:p>
          <a:p>
            <a:r>
              <a:rPr lang="en-US" dirty="0" smtClean="0"/>
              <a:t>Kansas </a:t>
            </a:r>
            <a:r>
              <a:rPr lang="en-US" dirty="0" smtClean="0"/>
              <a:t>City, MO (1, 3)</a:t>
            </a:r>
          </a:p>
          <a:p>
            <a:r>
              <a:rPr lang="en-US" dirty="0" smtClean="0"/>
              <a:t>Pike’s Peak, CO (-4, </a:t>
            </a:r>
            <a:r>
              <a:rPr lang="en-US" dirty="0" smtClean="0"/>
              <a:t>3)</a:t>
            </a:r>
          </a:p>
          <a:p>
            <a:r>
              <a:rPr lang="en-US" dirty="0" smtClean="0"/>
              <a:t>Mount </a:t>
            </a:r>
            <a:r>
              <a:rPr lang="en-US" dirty="0" smtClean="0"/>
              <a:t>Weather, VA (8, 3)</a:t>
            </a:r>
          </a:p>
          <a:p>
            <a:r>
              <a:rPr lang="en-US" dirty="0" smtClean="0"/>
              <a:t>Carson City, NV (-8, 4) </a:t>
            </a:r>
            <a:endParaRPr lang="en-US" dirty="0" smtClean="0"/>
          </a:p>
          <a:p>
            <a:r>
              <a:rPr lang="en-US" dirty="0" smtClean="0"/>
              <a:t>Boston</a:t>
            </a:r>
            <a:r>
              <a:rPr lang="en-US" dirty="0" smtClean="0"/>
              <a:t>, MA (10, 9) </a:t>
            </a:r>
          </a:p>
          <a:p>
            <a:r>
              <a:rPr lang="en-US" dirty="0" smtClean="0"/>
              <a:t>Fort Worth, TX (-3, -11) </a:t>
            </a:r>
            <a:endParaRPr lang="en-US" dirty="0" smtClean="0"/>
          </a:p>
          <a:p>
            <a:r>
              <a:rPr lang="en-US" dirty="0" smtClean="0"/>
              <a:t>Kitty </a:t>
            </a:r>
            <a:r>
              <a:rPr lang="en-US" dirty="0" smtClean="0"/>
              <a:t>Hawk, NC (10, -1)</a:t>
            </a:r>
          </a:p>
          <a:p>
            <a:r>
              <a:rPr lang="en-US" dirty="0" smtClean="0"/>
              <a:t>Phoenix, AZ (-9, -11)</a:t>
            </a:r>
          </a:p>
          <a:p>
            <a:r>
              <a:rPr lang="en-US" dirty="0" smtClean="0"/>
              <a:t>San Francisco, CA (-9, -3)</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Aviation</a:t>
            </a:r>
            <a:endParaRPr lang="en-US" dirty="0"/>
          </a:p>
        </p:txBody>
      </p:sp>
      <p:sp>
        <p:nvSpPr>
          <p:cNvPr id="3" name="Content Placeholder 2"/>
          <p:cNvSpPr>
            <a:spLocks noGrp="1"/>
          </p:cNvSpPr>
          <p:nvPr>
            <p:ph sz="quarter" idx="1"/>
          </p:nvPr>
        </p:nvSpPr>
        <p:spPr/>
        <p:txBody>
          <a:bodyPr>
            <a:normAutofit/>
          </a:bodyPr>
          <a:lstStyle/>
          <a:p>
            <a:r>
              <a:rPr lang="en-US" b="1" u="sng" dirty="0" smtClean="0">
                <a:hlinkClick r:id="rId2"/>
              </a:rPr>
              <a:t>http://www.youtube.com/watch?v=Ri76jMiI9_I</a:t>
            </a:r>
            <a:endParaRPr lang="en-US" dirty="0" smtClean="0"/>
          </a:p>
          <a:p>
            <a:r>
              <a:rPr lang="en-US" b="1" dirty="0" smtClean="0"/>
              <a:t>Read pages 12-17 and complete the following activity. </a:t>
            </a:r>
            <a:endParaRPr lang="en-US" dirty="0" smtClean="0"/>
          </a:p>
          <a:p>
            <a:r>
              <a:rPr lang="en-US" b="1" u="sng" dirty="0" smtClean="0"/>
              <a:t>Project:</a:t>
            </a:r>
            <a:r>
              <a:rPr lang="en-US" b="1" dirty="0" smtClean="0"/>
              <a:t> </a:t>
            </a:r>
            <a:r>
              <a:rPr lang="en-US" dirty="0" smtClean="0"/>
              <a:t>Design the following in the space below: a kite that will lift an object off of the ground, a kite that will carry an object across water, and a kite that will pull an object across land. Label the geometric shapes or polygons you use in your designs.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TotalTime>
  <Words>852</Words>
  <Application>Microsoft Office PowerPoint</Application>
  <PresentationFormat>On-screen Show (4:3)</PresentationFormat>
  <Paragraphs>69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Math Literature Units</vt:lpstr>
      <vt:lpstr>Go Fly A Kite</vt:lpstr>
      <vt:lpstr>What Is A Kite?</vt:lpstr>
      <vt:lpstr>What Is A Kite? (cont.)</vt:lpstr>
      <vt:lpstr>Hamamatsu Kite Festival</vt:lpstr>
      <vt:lpstr>Slide 6</vt:lpstr>
      <vt:lpstr>Kite Fishing</vt:lpstr>
      <vt:lpstr>Meteorologists</vt:lpstr>
      <vt:lpstr>Early Aviation</vt:lpstr>
      <vt:lpstr>Record Kites</vt:lpstr>
      <vt:lpstr>Convex or Deltoid?</vt:lpstr>
      <vt:lpstr>Area of a Kite</vt:lpstr>
    </vt:vector>
  </TitlesOfParts>
  <Company>Parker Unified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Literature Units</dc:title>
  <dc:creator>Installer</dc:creator>
  <cp:lastModifiedBy>Installer</cp:lastModifiedBy>
  <cp:revision>3</cp:revision>
  <dcterms:created xsi:type="dcterms:W3CDTF">2014-04-23T01:49:21Z</dcterms:created>
  <dcterms:modified xsi:type="dcterms:W3CDTF">2014-04-23T02:14:38Z</dcterms:modified>
</cp:coreProperties>
</file>