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21AAA65-695F-4ABB-9312-C649DE8EB7FB}" type="datetimeFigureOut">
              <a:rPr lang="en-US" smtClean="0"/>
              <a:pPr/>
              <a:t>4/22/2014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F3E58F-9989-4AEA-A210-57D453FDEC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1AAA65-695F-4ABB-9312-C649DE8EB7FB}"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1AAA65-695F-4ABB-9312-C649DE8EB7FB}"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21AAA65-695F-4ABB-9312-C649DE8EB7FB}" type="datetimeFigureOut">
              <a:rPr lang="en-US" smtClean="0"/>
              <a:pPr/>
              <a:t>4/22/2014</a:t>
            </a:fld>
            <a:endParaRPr lang="en-US"/>
          </a:p>
        </p:txBody>
      </p:sp>
      <p:sp>
        <p:nvSpPr>
          <p:cNvPr id="27" name="Slide Number Placeholder 26"/>
          <p:cNvSpPr>
            <a:spLocks noGrp="1"/>
          </p:cNvSpPr>
          <p:nvPr>
            <p:ph type="sldNum" sz="quarter" idx="11"/>
          </p:nvPr>
        </p:nvSpPr>
        <p:spPr/>
        <p:txBody>
          <a:bodyPr rtlCol="0"/>
          <a:lstStyle/>
          <a:p>
            <a:fld id="{72F3E58F-9989-4AEA-A210-57D453FDEC3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21AAA65-695F-4ABB-9312-C649DE8EB7FB}" type="datetimeFigureOut">
              <a:rPr lang="en-US" smtClean="0"/>
              <a:pPr/>
              <a:t>4/22/2014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2F3E58F-9989-4AEA-A210-57D453FDEC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AAA65-695F-4ABB-9312-C649DE8EB7FB}" type="datetimeFigureOut">
              <a:rPr lang="en-US" smtClean="0"/>
              <a:pPr/>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1AAA65-695F-4ABB-9312-C649DE8EB7FB}"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1AAA65-695F-4ABB-9312-C649DE8EB7FB}"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3E58F-9989-4AEA-A210-57D453FDEC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21AAA65-695F-4ABB-9312-C649DE8EB7FB}" type="datetimeFigureOut">
              <a:rPr lang="en-US" smtClean="0"/>
              <a:pPr/>
              <a:t>4/22/2014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F3E58F-9989-4AEA-A210-57D453FDEC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ciencechannel.com/tv-shows/wonders-with-brian-cox/videos/wonders-of-the-universe-himalayan-mountain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X79zTt4k8Yk" TargetMode="External"/><Relationship Id="rId2" Type="http://schemas.openxmlformats.org/officeDocument/2006/relationships/hyperlink" Target="http://www.discovery.com/tv-shows/other-shows/videos/other-shows-everest-video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utsideonline.com/featured-videos/adventure-videos/climbing/Summit-Day-on-Everest.html" TargetMode="External"/><Relationship Id="rId2" Type="http://schemas.openxmlformats.org/officeDocument/2006/relationships/hyperlink" Target="http://video.nationalgeographic.com/video/mount-everest-chil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natube.com/video/4845/What-happens-when-you-run-out-of-Oxygen" TargetMode="External"/><Relationship Id="rId2" Type="http://schemas.openxmlformats.org/officeDocument/2006/relationships/hyperlink" Target="http://www.wimp.com/hypoxiabrai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d9zmfKBK41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Literature Units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Reaching the Summit</a:t>
            </a:r>
            <a:endParaRPr lang="en-US" dirty="0"/>
          </a:p>
        </p:txBody>
      </p:sp>
      <p:sp>
        <p:nvSpPr>
          <p:cNvPr id="3" name="Content Placeholder 2"/>
          <p:cNvSpPr>
            <a:spLocks noGrp="1"/>
          </p:cNvSpPr>
          <p:nvPr>
            <p:ph idx="1"/>
          </p:nvPr>
        </p:nvSpPr>
        <p:spPr/>
        <p:txBody>
          <a:bodyPr>
            <a:normAutofit/>
          </a:bodyPr>
          <a:lstStyle/>
          <a:p>
            <a:r>
              <a:rPr lang="en-US" b="1" dirty="0" smtClean="0"/>
              <a:t>Read pages 22-23.  </a:t>
            </a:r>
            <a:endParaRPr lang="en-US" dirty="0" smtClean="0"/>
          </a:p>
          <a:p>
            <a:r>
              <a:rPr lang="en-US" dirty="0" smtClean="0"/>
              <a:t>1. Using the chart on page 22, create a bar graph for the number of people who have reached the summit</a:t>
            </a:r>
            <a:r>
              <a:rPr lang="en-US" dirty="0" smtClean="0"/>
              <a:t>.</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Everest Adventure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tall is a mountain? For hundreds of years, the height of mountains has fascinated people. From hiking to skiing to surveying, mountains have been important for research and fun for many years. Have you ever wondered how tall mountains around Parker are? How tall does a peak have to be to have snow? Mount Everest is the tallest mountain. Many people have attempted to climb it. Some have succeeded, while others have failed. Do you think you would be able to climb Mount Everest? This math adventure will explore this tremendous mountain, its beauty, and its challenges.</a:t>
            </a:r>
          </a:p>
          <a:p>
            <a:r>
              <a:rPr lang="en-US" dirty="0" smtClean="0"/>
              <a:t>    As you think about the wonders of mountains, begin your center by doing a picture walk through your guidebook.  Look at the pictures, read the captions, and write down some questions you have and hope to have answered after completing this center.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Himalayan Mountains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Read pages 4 and 5 and watch the video.</a:t>
            </a:r>
            <a:endParaRPr lang="en-US" dirty="0" smtClean="0"/>
          </a:p>
          <a:p>
            <a:r>
              <a:rPr lang="en-US" b="1" dirty="0" smtClean="0"/>
              <a:t>Wonders of the Universe: Himalayan Mountains</a:t>
            </a:r>
            <a:endParaRPr lang="en-US" dirty="0" smtClean="0"/>
          </a:p>
          <a:p>
            <a:r>
              <a:rPr lang="en-US" u="sng" dirty="0" smtClean="0">
                <a:hlinkClick r:id="rId2"/>
              </a:rPr>
              <a:t>http://www.sciencechannel.com/tv-shows/wonders-with-brian-cox/videos/wonders-of-the-universe-himalayan-mountains.htm</a:t>
            </a:r>
            <a:r>
              <a:rPr lang="en-US" dirty="0" smtClean="0"/>
              <a:t> </a:t>
            </a:r>
          </a:p>
          <a:p>
            <a:r>
              <a:rPr lang="en-US" dirty="0" smtClean="0"/>
              <a:t>1.   Look at the chart on page 5, what is the range of mountain heights? </a:t>
            </a:r>
            <a:r>
              <a:rPr lang="en-US" dirty="0" smtClean="0"/>
              <a:t>_________________________________</a:t>
            </a:r>
            <a:endParaRPr lang="en-US" dirty="0" smtClean="0"/>
          </a:p>
          <a:p>
            <a:r>
              <a:rPr lang="en-US" dirty="0" smtClean="0"/>
              <a:t>2. On page 5, The Sears tower in Chicago is 442 meters high. About how many times higher than the Sears tower is Mt. Everest</a:t>
            </a:r>
            <a:r>
              <a:rPr lang="en-US" dirty="0" smtClean="0"/>
              <a:t>?</a:t>
            </a:r>
            <a:r>
              <a:rPr lang="en-US" dirty="0" smtClean="0"/>
              <a:t/>
            </a:r>
            <a:br>
              <a:rPr lang="en-US" dirty="0" smtClean="0"/>
            </a:b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Theodolites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Read pages 6 and 7 and watch the videos.</a:t>
            </a:r>
            <a:endParaRPr lang="en-US" dirty="0" smtClean="0"/>
          </a:p>
          <a:p>
            <a:r>
              <a:rPr lang="en-US" b="1" dirty="0" smtClean="0"/>
              <a:t>Everest Video</a:t>
            </a:r>
            <a:endParaRPr lang="en-US" dirty="0" smtClean="0"/>
          </a:p>
          <a:p>
            <a:r>
              <a:rPr lang="en-US" u="sng" dirty="0" smtClean="0">
                <a:hlinkClick r:id="rId2"/>
              </a:rPr>
              <a:t>http://www.discovery.com/tv-shows/other-shows/videos/other-shows-everest-videos.htm</a:t>
            </a:r>
            <a:r>
              <a:rPr lang="en-US" dirty="0" smtClean="0"/>
              <a:t> </a:t>
            </a:r>
          </a:p>
          <a:p>
            <a:r>
              <a:rPr lang="en-US" b="1" dirty="0" err="1" smtClean="0"/>
              <a:t>Theodolite</a:t>
            </a:r>
            <a:endParaRPr lang="en-US" dirty="0" smtClean="0"/>
          </a:p>
          <a:p>
            <a:r>
              <a:rPr lang="en-US" u="sng" dirty="0" smtClean="0">
                <a:hlinkClick r:id="rId3"/>
              </a:rPr>
              <a:t>http://www.youtube.com/watch?v=X79zTt4k8Yk</a:t>
            </a:r>
            <a:r>
              <a:rPr lang="en-US" dirty="0" smtClean="0"/>
              <a:t> </a:t>
            </a:r>
          </a:p>
          <a:p>
            <a:r>
              <a:rPr lang="en-US" dirty="0" smtClean="0"/>
              <a:t>1.    The </a:t>
            </a:r>
            <a:r>
              <a:rPr lang="en-US" dirty="0" err="1" smtClean="0"/>
              <a:t>theodolite</a:t>
            </a:r>
            <a:r>
              <a:rPr lang="en-US" dirty="0" smtClean="0"/>
              <a:t> used in India was 500 kilograms. How many grams did it weigh? __________________________________________________</a:t>
            </a:r>
          </a:p>
          <a:p>
            <a:r>
              <a:rPr lang="en-US" dirty="0" smtClean="0"/>
              <a:t>2.    </a:t>
            </a:r>
            <a:r>
              <a:rPr lang="en-US" dirty="0" err="1" smtClean="0"/>
              <a:t>Theodolites</a:t>
            </a:r>
            <a:r>
              <a:rPr lang="en-US" dirty="0" smtClean="0"/>
              <a:t> now weigh about 9 kilograms. How many grams do they weigh?___________________________________________________</a:t>
            </a:r>
          </a:p>
          <a:p>
            <a:r>
              <a:rPr lang="en-US" dirty="0" smtClean="0"/>
              <a:t>3.    Describe the difference between </a:t>
            </a:r>
            <a:r>
              <a:rPr lang="en-US" dirty="0" err="1" smtClean="0"/>
              <a:t>theodolites</a:t>
            </a:r>
            <a:r>
              <a:rPr lang="en-US" dirty="0" smtClean="0"/>
              <a:t> then and now. What problems do you foresee with the older </a:t>
            </a:r>
            <a:r>
              <a:rPr lang="en-US" dirty="0" err="1" smtClean="0"/>
              <a:t>theodolites</a:t>
            </a:r>
            <a:r>
              <a:rPr lang="en-US" dirty="0" smtClean="0"/>
              <a:t>? What might be easier about today’s </a:t>
            </a:r>
            <a:r>
              <a:rPr lang="en-US" dirty="0" err="1" smtClean="0"/>
              <a:t>theodolites</a:t>
            </a:r>
            <a:r>
              <a:rPr lang="en-US" dirty="0" smtClean="0"/>
              <a: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Height of the Mountain</a:t>
            </a:r>
            <a:endParaRPr lang="en-US" dirty="0"/>
          </a:p>
        </p:txBody>
      </p:sp>
      <p:sp>
        <p:nvSpPr>
          <p:cNvPr id="3" name="Content Placeholder 2"/>
          <p:cNvSpPr>
            <a:spLocks noGrp="1"/>
          </p:cNvSpPr>
          <p:nvPr>
            <p:ph idx="1"/>
          </p:nvPr>
        </p:nvSpPr>
        <p:spPr/>
        <p:txBody>
          <a:bodyPr>
            <a:normAutofit/>
          </a:bodyPr>
          <a:lstStyle/>
          <a:p>
            <a:r>
              <a:rPr lang="en-US" b="1" dirty="0" smtClean="0"/>
              <a:t>Read pages 8 and 9.</a:t>
            </a:r>
            <a:r>
              <a:rPr lang="en-US" dirty="0" smtClean="0"/>
              <a:t>  The measurement of the height of the mountain changed over time.</a:t>
            </a:r>
          </a:p>
          <a:p>
            <a:r>
              <a:rPr lang="en-US" dirty="0" smtClean="0"/>
              <a:t>1.    What are some reasons why the height of the mountain has changed</a:t>
            </a:r>
            <a:r>
              <a:rPr lang="en-US" dirty="0" smtClean="0"/>
              <a:t>?</a:t>
            </a:r>
            <a:endParaRPr lang="en-US" dirty="0" smtClean="0"/>
          </a:p>
          <a:p>
            <a:r>
              <a:rPr lang="en-US" dirty="0" smtClean="0"/>
              <a:t>2.    How does Mount Everest compare to Chimborazo and Mauna Kea? </a:t>
            </a:r>
          </a:p>
          <a:p>
            <a:r>
              <a:rPr lang="en-US" dirty="0" smtClean="0"/>
              <a:t>3.    Create a line graph for the heights of Mount Everest and how it changes.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Mountaineers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Read pages 10 through 13.</a:t>
            </a:r>
            <a:endParaRPr lang="en-US" dirty="0" smtClean="0"/>
          </a:p>
          <a:p>
            <a:r>
              <a:rPr lang="en-US" dirty="0" smtClean="0"/>
              <a:t>Watch the videos about climbing Everest.</a:t>
            </a:r>
          </a:p>
          <a:p>
            <a:r>
              <a:rPr lang="en-US" b="1" dirty="0" smtClean="0"/>
              <a:t>National Geographic Mount Everest</a:t>
            </a:r>
            <a:endParaRPr lang="en-US" dirty="0" smtClean="0"/>
          </a:p>
          <a:p>
            <a:r>
              <a:rPr lang="en-US" u="sng" dirty="0" smtClean="0">
                <a:hlinkClick r:id="rId2"/>
              </a:rPr>
              <a:t>http://video.nationalgeographic.com/video/mount-everest-child</a:t>
            </a:r>
            <a:r>
              <a:rPr lang="en-US" dirty="0" smtClean="0"/>
              <a:t> </a:t>
            </a:r>
          </a:p>
          <a:p>
            <a:r>
              <a:rPr lang="en-US" b="1" dirty="0" smtClean="0"/>
              <a:t>Summit Day on Everest</a:t>
            </a:r>
            <a:endParaRPr lang="en-US" dirty="0" smtClean="0"/>
          </a:p>
          <a:p>
            <a:r>
              <a:rPr lang="en-US" u="sng" dirty="0" smtClean="0">
                <a:hlinkClick r:id="rId3"/>
              </a:rPr>
              <a:t>http://www.outsideonline.com/featured-videos/adventure-videos/climbing/Summit-Day-on-Everest.html</a:t>
            </a:r>
            <a:r>
              <a:rPr lang="en-US" dirty="0" smtClean="0"/>
              <a:t> </a:t>
            </a:r>
          </a:p>
          <a:p>
            <a:r>
              <a:rPr lang="en-US" dirty="0" smtClean="0"/>
              <a:t>1.   Why is climbing Mount Everest so dangerous? </a:t>
            </a:r>
          </a:p>
          <a:p>
            <a:r>
              <a:rPr lang="en-US" dirty="0" smtClean="0"/>
              <a:t>2.   When did mountaineers begin climbing Mount Everest? </a:t>
            </a:r>
          </a:p>
          <a:p>
            <a:r>
              <a:rPr lang="en-US" dirty="0" smtClean="0"/>
              <a:t>3.   How many years did it take before someone reached the summit of Mount Everest? </a:t>
            </a:r>
          </a:p>
          <a:p>
            <a:r>
              <a:rPr lang="en-US" dirty="0" smtClean="0"/>
              <a:t>4. Out of the 10,000 people who tried to read the summit, what percent were successful</a:t>
            </a:r>
            <a:r>
              <a:rPr lang="en-US" dirty="0" smtClean="0"/>
              <a: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Oxygen</a:t>
            </a:r>
            <a:endParaRPr lang="en-US" dirty="0"/>
          </a:p>
        </p:txBody>
      </p:sp>
      <p:sp>
        <p:nvSpPr>
          <p:cNvPr id="3" name="Content Placeholder 2"/>
          <p:cNvSpPr>
            <a:spLocks noGrp="1"/>
          </p:cNvSpPr>
          <p:nvPr>
            <p:ph idx="1"/>
          </p:nvPr>
        </p:nvSpPr>
        <p:spPr/>
        <p:txBody>
          <a:bodyPr>
            <a:normAutofit lnSpcReduction="10000"/>
          </a:bodyPr>
          <a:lstStyle/>
          <a:p>
            <a:r>
              <a:rPr lang="en-US" sz="1600" b="1" dirty="0" smtClean="0"/>
              <a:t>Read pages 14 to 15</a:t>
            </a:r>
            <a:r>
              <a:rPr lang="en-US" sz="1600" dirty="0" smtClean="0"/>
              <a:t> to find out more about complications of climbing Mount Everest.</a:t>
            </a:r>
          </a:p>
          <a:p>
            <a:r>
              <a:rPr lang="en-US" sz="1600" b="1" dirty="0" smtClean="0"/>
              <a:t>Lack of Oxygen</a:t>
            </a:r>
            <a:endParaRPr lang="en-US" sz="1600" dirty="0" smtClean="0"/>
          </a:p>
          <a:p>
            <a:r>
              <a:rPr lang="en-US" sz="1600" u="sng" dirty="0" smtClean="0">
                <a:hlinkClick r:id="rId2"/>
              </a:rPr>
              <a:t>http://www.wimp.com/hypoxiabrain/</a:t>
            </a:r>
            <a:r>
              <a:rPr lang="en-US" sz="1600" dirty="0" smtClean="0"/>
              <a:t> </a:t>
            </a:r>
          </a:p>
          <a:p>
            <a:r>
              <a:rPr lang="en-US" sz="1600" u="sng" dirty="0" smtClean="0">
                <a:hlinkClick r:id="rId3"/>
              </a:rPr>
              <a:t>http://www.dnatube.com/video/4845/What-happens-when-you-run-out-of-Oxygen</a:t>
            </a:r>
            <a:r>
              <a:rPr lang="en-US" sz="1600" dirty="0" smtClean="0"/>
              <a:t> </a:t>
            </a:r>
          </a:p>
          <a:p>
            <a:r>
              <a:rPr lang="en-US" sz="1600" dirty="0" smtClean="0"/>
              <a:t>1.    What percent is the air pressure at the summit compared to the sea level?________________________________________________</a:t>
            </a:r>
          </a:p>
          <a:p>
            <a:r>
              <a:rPr lang="en-US" sz="1600" dirty="0" smtClean="0"/>
              <a:t>2. Why then is it so important for mountaineers to carry oxygen with them?</a:t>
            </a:r>
          </a:p>
          <a:p>
            <a:r>
              <a:rPr lang="en-US" sz="1600" dirty="0" smtClean="0"/>
              <a:t>________________________________________________________________________________________________________________</a:t>
            </a:r>
          </a:p>
          <a:p>
            <a:r>
              <a:rPr lang="en-US" sz="1600" dirty="0" smtClean="0"/>
              <a:t>3. Using the graph on page 15, describe what happens to the air pressure as the altitude gets higher. ________________________________________________________</a:t>
            </a:r>
          </a:p>
          <a:p>
            <a:r>
              <a:rPr lang="en-US" sz="1600" dirty="0" smtClean="0"/>
              <a:t>4. What is the altitude at 5000meters? ___________________________</a:t>
            </a:r>
          </a:p>
          <a:p>
            <a:r>
              <a:rPr lang="en-US" sz="1600" dirty="0" smtClean="0"/>
              <a:t/>
            </a:r>
            <a:br>
              <a:rPr lang="en-US" sz="1600" dirty="0" smtClean="0"/>
            </a:b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an expedition </a:t>
            </a:r>
            <a:endParaRPr lang="en-US" dirty="0"/>
          </a:p>
        </p:txBody>
      </p:sp>
      <p:sp>
        <p:nvSpPr>
          <p:cNvPr id="3" name="Content Placeholder 2"/>
          <p:cNvSpPr>
            <a:spLocks noGrp="1"/>
          </p:cNvSpPr>
          <p:nvPr>
            <p:ph idx="1"/>
          </p:nvPr>
        </p:nvSpPr>
        <p:spPr/>
        <p:txBody>
          <a:bodyPr>
            <a:normAutofit/>
          </a:bodyPr>
          <a:lstStyle/>
          <a:p>
            <a:r>
              <a:rPr lang="en-US" b="1" dirty="0" smtClean="0"/>
              <a:t>Read pages 16 to 17 Figure It Out</a:t>
            </a:r>
            <a:endParaRPr lang="en-US" dirty="0" smtClean="0"/>
          </a:p>
          <a:p>
            <a:r>
              <a:rPr lang="en-US" dirty="0" smtClean="0"/>
              <a:t>Using the directions on page 17, find the cost of each for 12 people on each mountain. </a:t>
            </a:r>
          </a:p>
          <a:p>
            <a:pPr fontAlgn="t">
              <a:buNone/>
            </a:pPr>
            <a:r>
              <a:rPr lang="en-US" dirty="0" smtClean="0"/>
              <a:t/>
            </a:r>
            <a:br>
              <a:rPr lang="en-US" dirty="0" smtClean="0"/>
            </a:br>
            <a:endParaRPr lang="en-US" dirty="0" smtClean="0"/>
          </a:p>
          <a:p>
            <a:r>
              <a:rPr lang="en-US" dirty="0" smtClean="0"/>
              <a:t>Now, pick one of the three peaks above. How much more does the permit for Everest cost than the permit for that peak?_____________________</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Camps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Read pages 18 -21.  Watch the videos and then answer the questions.</a:t>
            </a:r>
            <a:endParaRPr lang="en-US" dirty="0" smtClean="0"/>
          </a:p>
          <a:p>
            <a:r>
              <a:rPr lang="en-US" b="1" u="sng" dirty="0" smtClean="0">
                <a:hlinkClick r:id="rId2"/>
              </a:rPr>
              <a:t>http</a:t>
            </a:r>
            <a:r>
              <a:rPr lang="en-US" b="1" u="sng" dirty="0" smtClean="0">
                <a:hlinkClick r:id="rId2"/>
              </a:rPr>
              <a:t>://www.youtube.com/watch?v=d9zmfKBK41M</a:t>
            </a:r>
            <a:r>
              <a:rPr lang="en-US" b="1" dirty="0" smtClean="0"/>
              <a:t> </a:t>
            </a:r>
            <a:endParaRPr lang="en-US" dirty="0" smtClean="0"/>
          </a:p>
          <a:p>
            <a:r>
              <a:rPr lang="en-US" dirty="0" smtClean="0"/>
              <a:t>1.   Why do trekkers only hike a few hours a day? </a:t>
            </a:r>
          </a:p>
          <a:p>
            <a:r>
              <a:rPr lang="en-US" dirty="0" smtClean="0"/>
              <a:t>2. If it takes two weeks, on average how many kilometers per day is it from </a:t>
            </a:r>
            <a:r>
              <a:rPr lang="en-US" dirty="0" err="1" smtClean="0"/>
              <a:t>Lukla</a:t>
            </a:r>
            <a:r>
              <a:rPr lang="en-US" dirty="0" smtClean="0"/>
              <a:t> to Everest Base Camp? </a:t>
            </a:r>
          </a:p>
          <a:p>
            <a:r>
              <a:rPr lang="en-US" dirty="0" smtClean="0"/>
              <a:t>3. If 12 climbers need 75 yaks, how many yaks will 24 climbers need? </a:t>
            </a:r>
          </a:p>
          <a:p>
            <a:r>
              <a:rPr lang="en-US" dirty="0" smtClean="0"/>
              <a:t>4. Which pie chart matches the revenue table on page 21? </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TotalTime>
  <Words>283</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Math Literature Units</vt:lpstr>
      <vt:lpstr>Everest Adventure</vt:lpstr>
      <vt:lpstr>Himalayan Mountains</vt:lpstr>
      <vt:lpstr>Theodolites</vt:lpstr>
      <vt:lpstr>Height of the Mountain</vt:lpstr>
      <vt:lpstr>Mountaineers</vt:lpstr>
      <vt:lpstr>Lack of Oxygen</vt:lpstr>
      <vt:lpstr>Cost of an expedition </vt:lpstr>
      <vt:lpstr>Base Camps</vt:lpstr>
      <vt:lpstr>Reaching the Summit</vt:lpstr>
    </vt:vector>
  </TitlesOfParts>
  <Company>Parker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Literature Units</dc:title>
  <dc:creator>Installer</dc:creator>
  <cp:lastModifiedBy>Installer</cp:lastModifiedBy>
  <cp:revision>6</cp:revision>
  <dcterms:created xsi:type="dcterms:W3CDTF">2014-04-23T01:49:21Z</dcterms:created>
  <dcterms:modified xsi:type="dcterms:W3CDTF">2014-04-23T02:36:07Z</dcterms:modified>
</cp:coreProperties>
</file>